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0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Eras Bold ITC" panose="020B0907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SzPct val="75000"/>
              <a:buFontTx/>
              <a:buBlip>
                <a:blip r:embed="rId3"/>
              </a:buBlip>
              <a:defRPr>
                <a:latin typeface="Eras Demi ITC" panose="020B08050305040208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0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5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2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049E-0DCB-45E8-9B18-06FB256B62B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5B5F-211D-4982-9EA9-120EC0047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54" y="4303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to our Table Sponsors!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48" y="2489037"/>
            <a:ext cx="921433" cy="948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492" y="1596405"/>
            <a:ext cx="2329687" cy="7450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41" y="1660237"/>
            <a:ext cx="1170360" cy="668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767" y="1532291"/>
            <a:ext cx="1635725" cy="8026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75" y="1707009"/>
            <a:ext cx="1358140" cy="584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665" y="2577781"/>
            <a:ext cx="1858056" cy="7020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88" y="2550913"/>
            <a:ext cx="1824038" cy="6670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35" y="2374047"/>
            <a:ext cx="1982819" cy="9914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71" y="3618183"/>
            <a:ext cx="2744900" cy="5666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848" y="3290292"/>
            <a:ext cx="2469102" cy="11233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82200" y="4868422"/>
            <a:ext cx="3248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Sorensen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7343" y="4901037"/>
            <a:ext cx="295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Furlong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457" y="4436799"/>
            <a:ext cx="3065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Hughes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6341" y="4445670"/>
            <a:ext cx="261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Lichter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6248" y="5307605"/>
            <a:ext cx="3791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Valente-</a:t>
            </a:r>
            <a:r>
              <a:rPr lang="en-US" sz="2000" dirty="0" err="1" smtClean="0">
                <a:solidFill>
                  <a:srgbClr val="C00000"/>
                </a:solidFill>
                <a:latin typeface="Eras Bold ITC" panose="020B0907030504020204" pitchFamily="34" charset="0"/>
              </a:rPr>
              <a:t>Thunga</a:t>
            </a:r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8664" y="4436799"/>
            <a:ext cx="261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The Ford Family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3309" y="5316476"/>
            <a:ext cx="3564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Eras Bold ITC" panose="020B0907030504020204" pitchFamily="34" charset="0"/>
              </a:rPr>
              <a:t>Daniels, Long, and Pinsel</a:t>
            </a:r>
            <a:endParaRPr lang="en-US" sz="2000" dirty="0">
              <a:solidFill>
                <a:srgbClr val="C000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6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84" y="365126"/>
            <a:ext cx="8028432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the generous donations to the Auction &amp; Raffle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8684"/>
              </p:ext>
            </p:extLst>
          </p:nvPr>
        </p:nvGraphicFramePr>
        <p:xfrm>
          <a:off x="1097280" y="1479165"/>
          <a:ext cx="6945570" cy="38975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97578"/>
                <a:gridCol w="3147992"/>
              </a:tblGrid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 dirty="0">
                          <a:effectLst/>
                        </a:rPr>
                        <a:t>545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Chuck and Pat Gohs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 dirty="0">
                          <a:effectLst/>
                        </a:rPr>
                        <a:t>A Village Green Montessori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Condor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Affiliated Dental Specialists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Corner Bakery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Affinity Chiropractic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Costco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Amazing Cosmetics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Crossfit Kilter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American Girl Doll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Danni Allen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Arlington Race Track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Dr. Lonny Lemon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Artist At Heart 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Enaz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Bentley’s Corner Bakery &amp; Pampered Pupz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First Spa Nails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Blue Sky Studio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Flips Gymnastics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Brunswick Zone Hawthorn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Forest Bootery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Casino Planners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Fundraising Rides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Chelle Design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Glacier Ice Arena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Chicago White Sox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Glen Flora Country Club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  <a:tr h="259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Chris Hughes &amp;  Gartner Law Offices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effectLst/>
                        </a:rPr>
                        <a:t>IL Nail Spa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4" marR="9994" marT="999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38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6556"/>
            <a:ext cx="8028432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the generous donations to the Auction &amp; Raffle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876"/>
              </p:ext>
            </p:extLst>
          </p:nvPr>
        </p:nvGraphicFramePr>
        <p:xfrm>
          <a:off x="1051560" y="1380750"/>
          <a:ext cx="7306056" cy="41879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19426"/>
                <a:gridCol w="3686630"/>
              </a:tblGrid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 dirty="0">
                          <a:effectLst/>
                        </a:rPr>
                        <a:t>Ivanhoe Club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Marriott Lincolnshire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Jim Jacobs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Martin John Company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 dirty="0">
                          <a:effectLst/>
                        </a:rPr>
                        <a:t>Joanna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Angelos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Matigan Preschool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791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Jump America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Mr. David Karolewicz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Just Be Fit Inc.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Mr. Logan Farris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Kelsey Clark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Mr. Mark Clement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L. Lane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Mr. Matt Oesch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Lake Forest Health and Fitness Center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Mrs. Erin Vance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Libertyville Chevrolet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Ms. Julie Waehner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Libertyville Sports Complex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O’Hare Midway Limousine Service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Light Drawn Studios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Oak Grove Librarians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Lindemann Chimney Service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Oak Grove PTO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Lisa Jacobs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Oak Grove Teachers, Administrators &amp; Staff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Mario Tricoci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OGSEF Board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791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Mark Clement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6556"/>
            <a:ext cx="8028432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the generous donations to the Auction &amp; Raffle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87896"/>
              </p:ext>
            </p:extLst>
          </p:nvPr>
        </p:nvGraphicFramePr>
        <p:xfrm>
          <a:off x="1197864" y="1602107"/>
          <a:ext cx="6839712" cy="37928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39698"/>
                <a:gridCol w="3100014"/>
              </a:tblGrid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Pinot’s Palette Glenview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The Exercise Coach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PRP Wine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Fahy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Purely Pilates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The French Country Inn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Razny Jewler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Howard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Renaissance Theater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Krakowski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ReNew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Kurland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effectLst/>
                        </a:rPr>
                        <a:t>Ruck Pate Architecture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Lichter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Shakou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Moody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Singalia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The Organizing Girls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Steve &amp; Kate's Camp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Pucino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Superior Printing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Stevens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Sweet Peas Design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effectLst/>
                        </a:rPr>
                        <a:t>The Treutelaar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Blast Zone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Viva Le Vine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70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1" u="none" strike="noStrike">
                          <a:effectLst/>
                        </a:rPr>
                        <a:t>The Dowden Family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effectLst/>
                        </a:rPr>
                        <a:t>Walgreens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32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7376</TotalTime>
  <Words>310</Words>
  <Application>Microsoft Office PowerPoint</Application>
  <PresentationFormat>On-screen Show (4:3)</PresentationFormat>
  <Paragraphs>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Eras Bold ITC</vt:lpstr>
      <vt:lpstr>Eras Demi ITC</vt:lpstr>
      <vt:lpstr>Office Theme</vt:lpstr>
      <vt:lpstr>Thank you to our Table Sponsors!</vt:lpstr>
      <vt:lpstr>Thank you for the generous donations to the Auction &amp; Raffle</vt:lpstr>
      <vt:lpstr>Thank you for the generous donations to the Auction &amp; Raffle</vt:lpstr>
      <vt:lpstr>Thank you for the generous donations to the Auction &amp; Raffle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39</cp:revision>
  <dcterms:created xsi:type="dcterms:W3CDTF">2014-02-22T23:13:54Z</dcterms:created>
  <dcterms:modified xsi:type="dcterms:W3CDTF">2014-04-08T22:10:19Z</dcterms:modified>
</cp:coreProperties>
</file>